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1" r:id="rId3"/>
    <p:sldId id="264" r:id="rId4"/>
    <p:sldId id="257" r:id="rId5"/>
    <p:sldId id="263" r:id="rId6"/>
    <p:sldId id="258" r:id="rId7"/>
    <p:sldId id="265" r:id="rId8"/>
    <p:sldId id="259" r:id="rId9"/>
    <p:sldId id="262" r:id="rId10"/>
    <p:sldId id="26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77C7-0663-43BA-8398-C90C5EE1A7EF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C8C63-16B9-4B2F-9FDE-9BBD918CF33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99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29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323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5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6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72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4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55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22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30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4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9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8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8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9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01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18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83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C7F85A-4C84-4388-B551-657A297D16DB}" type="datetimeFigureOut">
              <a:rPr lang="sk-SK" smtClean="0"/>
              <a:t>13. 2. 2019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1AEE0D-0329-4B59-887B-E8A31970006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19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 </a:t>
            </a:r>
            <a:r>
              <a:rPr lang="sk-SK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T A T E Ľ S K Á </a:t>
            </a:r>
          </a:p>
          <a:p>
            <a:pPr marL="0" indent="0" algn="ctr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A M O T N O S Ť</a:t>
            </a: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k-SK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(príklady)</a:t>
            </a: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k-SK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(tabuľka):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endParaRPr lang="sk-SK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95" y="1323474"/>
            <a:ext cx="10403305" cy="46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EPSO – </a:t>
            </a:r>
            <a:r>
              <a:rPr lang="sk-SK" sz="24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Finance</a:t>
            </a: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(Test finančných zručností):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 fixed asset costs € 13 000 and has a residual value of € 2 000. If its life is 5 years, what amount should be set aside for depreciation each year, using the straight-line method?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€ 2 200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€ 2 600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€ 2 750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€ 3 000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correct reply is 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endParaRPr lang="sk-SK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 fontScale="92500"/>
          </a:bodyPr>
          <a:lstStyle/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EPSO – </a:t>
            </a:r>
            <a:r>
              <a:rPr lang="sk-SK" sz="24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Prioritizing</a:t>
            </a: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Organizing</a:t>
            </a:r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(Priority a organizovanie):</a:t>
            </a: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table below shows the bus timetable between Heraklion and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Kastelli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(travel time is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approximately 55 minutes)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Heraklion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Kastelli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Kastelli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Heraklion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Monday-Friday</a:t>
            </a:r>
            <a:r>
              <a:rPr lang="sk-SK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Saturday</a:t>
            </a:r>
            <a:r>
              <a:rPr lang="sk-SK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r>
              <a:rPr lang="sk-SK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sk-SK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sk-SK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Monday-Friday</a:t>
            </a:r>
            <a:r>
              <a:rPr lang="sk-SK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Saturday</a:t>
            </a:r>
            <a:r>
              <a:rPr lang="sk-SK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Sunday</a:t>
            </a:r>
            <a:endParaRPr lang="sk-SK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06:45                  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     07:30                                                              07:00                  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07:15     15:30                </a:t>
            </a:r>
          </a:p>
          <a:p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                 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12:00                                                                             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07:30                  11:30</a:t>
            </a:r>
          </a:p>
          <a:p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11:00                  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                                                                             08:45                 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13:30</a:t>
            </a:r>
          </a:p>
          <a:p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13:30                  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19:00                                                                              12:00                  </a:t>
            </a:r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20:25</a:t>
            </a:r>
          </a:p>
          <a:p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14:30                                                                                                     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14:00                                                                       </a:t>
            </a:r>
            <a:endParaRPr lang="sk-SK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19:00                                                                                                     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15:30</a:t>
            </a:r>
            <a:endParaRPr lang="sk-SK" sz="21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1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sk-SK" sz="2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20:10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sk-SK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endParaRPr lang="sk-SK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 fontScale="92500" lnSpcReduction="10000"/>
          </a:bodyPr>
          <a:lstStyle/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EPSO – </a:t>
            </a:r>
            <a:r>
              <a:rPr lang="sk-SK" sz="2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Prioritizing</a:t>
            </a:r>
            <a:r>
              <a:rPr lang="sk-SK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600" b="1" u="sng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organizing</a:t>
            </a:r>
            <a:r>
              <a:rPr lang="sk-SK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(Priority a organizovanie</a:t>
            </a:r>
            <a:r>
              <a:rPr lang="sk-SK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sk-SK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sk-SK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 from Heraklion will arrive at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Kastelli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time for the start of the Thursday market which</a:t>
            </a:r>
            <a:r>
              <a:rPr lang="sk-SK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</a:t>
            </a:r>
            <a:r>
              <a:rPr lang="sk-SK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sk-SK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8:30am?</a:t>
            </a:r>
          </a:p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 C D E</a:t>
            </a:r>
            <a:r>
              <a:rPr lang="sk-SK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06:45 07:00 07:15 07:30 08:45</a:t>
            </a:r>
          </a:p>
          <a:p>
            <a:pPr marL="0" indent="0" algn="just">
              <a:buNone/>
            </a:pPr>
            <a:r>
              <a:rPr lang="sk-SK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what time on a weekday does the last bus from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Kastelli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arrive at Heraklion?</a:t>
            </a:r>
          </a:p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 C D E</a:t>
            </a:r>
            <a:r>
              <a:rPr lang="sk-SK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19:00 19:55 20:10 21:05 20:20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There are 24 questions in this test and you will have 30 minutes to complete them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There is only one correct answer per question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You will need to work both quickly and accurately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If you are not sure of an answer then mark you best choice or leave it and return to it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r>
              <a:rPr lang="sk-SK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1361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</a:t>
            </a:r>
            <a:r>
              <a:rPr lang="sk-SK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argumentatívny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endParaRPr lang="sk-SK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63" y="1596978"/>
            <a:ext cx="10415337" cy="45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1361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</a:t>
            </a:r>
            <a:r>
              <a:rPr lang="sk-SK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argumentatívny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Popis projektu: (krátky popis toho, čo musí byť urobené v rámci projektu)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základe legislatívy Českej republiky </a:t>
            </a:r>
            <a:r>
              <a:rPr lang="sk-SK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usí každá spoločnosť pravidelne podávať Daňovému úradu informáciu o plneniach DPH rozdelených na skupiny nad/pod 10 000 Kč. V štandardnej lokalizácii sa takáto aplikácia nenachádza.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Ciele projektu: (prečo je projekt potrebný)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Splnenie zákonných požiadaviek, poskytovanie informácií manuálnym spracovaním by bolo neefektívne.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Určenie projektu: (ktorá </a:t>
            </a:r>
            <a:r>
              <a:rPr lang="sk-SK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sk-SK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jednotka/oddelenie bude aplikáciu používať, počet </a:t>
            </a:r>
            <a:r>
              <a:rPr lang="sk-SK" sz="2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užívat</a:t>
            </a:r>
            <a:r>
              <a:rPr lang="sk-SK" sz="2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proces zodpovedá Finančné oddelenie, obyčajne 1-2 užívatelia </a:t>
            </a:r>
          </a:p>
        </p:txBody>
      </p:sp>
    </p:spTree>
    <p:extLst>
      <p:ext uri="{BB962C8B-B14F-4D97-AF65-F5344CB8AC3E}">
        <p14:creationId xmlns:p14="http://schemas.microsoft.com/office/powerpoint/2010/main" val="32217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 fontScale="92500"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(deskriptívny):</a:t>
            </a:r>
          </a:p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„Slovensko, dlhý tvar Slovenská republika, je vnútrozemský štát v strednej Európe. Má rozlohu 49 036 km² a žije tu približne 5 430 000 obyvateľov. Hraničí s Českom (251,8 km), Rakúskom (107,1 km), Poľskom (541,1 km), Ukrajinou (97,8 km) a Maďarskom (654,8 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km).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Hlavným a najľudnatejším mestom je Bratislava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HDP Slovenskej republiky v roku 2017 bolo podľa údajov MMF 95 938 mil. USD, podľa údajov OSN 100 249 mil. USD (65/66)“</a:t>
            </a:r>
            <a:endParaRPr lang="sk-SK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(vysvetľujúci):</a:t>
            </a:r>
          </a:p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„Motor je stroj, ktorý mení určitý druh energie na mechanickú energiu.</a:t>
            </a:r>
          </a:p>
          <a:p>
            <a:pPr marL="0" indent="0" algn="just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Najbežnejšie druhy motorov vytvárajú rotačný pohyb, ale existujú aj motory lineárne alebo oscilačné. Motory sú zvyčajne súčasťou a pohonnou jednotkou komplexnejších strojov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.“</a:t>
            </a:r>
            <a:endParaRPr lang="sk-SK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767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(prikazujúci):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Wingdings"/>
              <a:buNone/>
              <a:defRPr/>
            </a:pPr>
            <a:endParaRPr lang="sk-SK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596979"/>
            <a:ext cx="10515600" cy="457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767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(prikazujúci):</a:t>
            </a:r>
          </a:p>
          <a:p>
            <a:pPr marL="0" indent="0" algn="just" fontAlgn="auto">
              <a:lnSpc>
                <a:spcPct val="13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Priebeh procesu: (Ako si predstavujete fungovanie programu, vrátane </a:t>
            </a:r>
            <a:r>
              <a:rPr lang="sk-SK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interfaces</a:t>
            </a: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procesných diagramov, atď.)</a:t>
            </a:r>
          </a:p>
          <a:p>
            <a:pPr marL="0" indent="0" algn="just" fontAlgn="auto">
              <a:lnSpc>
                <a:spcPct val="13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Požiadavky na program: (Popíšte verzie, rozloženia, </a:t>
            </a:r>
            <a:r>
              <a:rPr lang="sk-SK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aliasy</a:t>
            </a: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tabuľky, manažérske prehľady, súčty, formuláre, úlohy na splnenia požiadaviek. Použite značky, prílohy a vzory reportov.</a:t>
            </a:r>
          </a:p>
          <a:p>
            <a:pPr marL="0" indent="0" algn="just" fontAlgn="auto">
              <a:lnSpc>
                <a:spcPct val="13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Faktúry a opravné dokumenty k nim (dobropisy a ťarchopisy), ktoré spoločnosť vystavuje zákazníkom - platcom DPH z krajín EÚ. Údaje reportu/hlásenia obsahujú celkovú sumu zdaniteľných plnení poskytnutých spoločnosťou jej zákazníkom z krajín EÚ. Tieto údaje musia byť rozdelené do riadkov podľa jednotlivých zákazníkov, ktorí sú identifikovaní podľa ich IČ pre DPH, ktoré musí byť rozdelené do stĺpcov: stĺpec 1 – krajina, 2 – číslo ....   </a:t>
            </a:r>
          </a:p>
        </p:txBody>
      </p:sp>
    </p:spTree>
    <p:extLst>
      <p:ext uri="{BB962C8B-B14F-4D97-AF65-F5344CB8AC3E}">
        <p14:creationId xmlns:p14="http://schemas.microsoft.com/office/powerpoint/2010/main" val="38547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577516"/>
            <a:ext cx="10515600" cy="5599447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(graf):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/>
              <a:buNone/>
              <a:defRPr/>
            </a:pPr>
            <a:endParaRPr lang="sk-SK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490"/>
            <a:ext cx="11454063" cy="57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8489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Čitateľská gramotnosť</a:t>
            </a:r>
            <a:endParaRPr lang="sk-SK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38200" y="798490"/>
            <a:ext cx="10515600" cy="5378473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Odborný text (schéma):</a:t>
            </a:r>
          </a:p>
          <a:p>
            <a:pPr marL="0" indent="0" fontAlgn="auto">
              <a:lnSpc>
                <a:spcPct val="130000"/>
              </a:lnSpc>
              <a:spcAft>
                <a:spcPts val="0"/>
              </a:spcAft>
              <a:buFont typeface="Wingdings"/>
              <a:buNone/>
              <a:defRPr/>
            </a:pPr>
            <a:endParaRPr lang="sk-SK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6979"/>
            <a:ext cx="10515599" cy="43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2545</TotalTime>
  <Words>643</Words>
  <Application>Microsoft Office PowerPoint</Application>
  <PresentationFormat>Širokouhlá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Wingdings</vt:lpstr>
      <vt:lpstr>Organický motív</vt:lpstr>
      <vt:lpstr>Prezentácia programu PowerPoint</vt:lpstr>
      <vt:lpstr>Gramotnosť</vt:lpstr>
      <vt:lpstr>Gramotnosť</vt:lpstr>
      <vt:lpstr>Gramotnosť</vt:lpstr>
      <vt:lpstr>Gramotnosť</vt:lpstr>
      <vt:lpstr>Čitateľská gramotnosť</vt:lpstr>
      <vt:lpstr>Čitateľská gramotnosť</vt:lpstr>
      <vt:lpstr>Čitateľská gramotnosť</vt:lpstr>
      <vt:lpstr>Čitateľská gramotnosť</vt:lpstr>
      <vt:lpstr>Čitateľská gramotnosť</vt:lpstr>
      <vt:lpstr>Čitateľská gramotnosť</vt:lpstr>
      <vt:lpstr>Čitateľská gramotnosť</vt:lpstr>
      <vt:lpstr>Čitateľská gramotnosť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jano</dc:creator>
  <cp:lastModifiedBy>Používateľ systému Windows</cp:lastModifiedBy>
  <cp:revision>91</cp:revision>
  <cp:lastPrinted>2019-02-11T15:26:49Z</cp:lastPrinted>
  <dcterms:created xsi:type="dcterms:W3CDTF">2015-04-29T09:22:19Z</dcterms:created>
  <dcterms:modified xsi:type="dcterms:W3CDTF">2019-02-13T10:23:07Z</dcterms:modified>
</cp:coreProperties>
</file>